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6858000" cx="1219167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1-paper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t/>
            </a:r>
            <a:endParaRPr>
              <a:solidFill>
                <a:srgbClr val="888888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Nlp tasks llms</a:t>
            </a:r>
            <a:endParaRPr/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914400" y="1828800"/>
            <a:ext cx="10362895" cy="2590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can improve their functionalities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are complex and their architecture is inaccessible, which limits their benefit from certain methods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PLMs can generate text independently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Text generation is a key application of LMs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Reformulating tasks as text generation can help apply LLMs to address them efficiently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914400" y="457200"/>
            <a:ext cx="1036289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Nlp tasks llms - Image 1</a:t>
            </a:r>
            <a:endParaRPr/>
          </a:p>
        </p:txBody>
      </p:sp>
      <p:pic>
        <p:nvPicPr>
          <p:cNvPr descr="temp_full_img_0.png"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2273157"/>
            <a:ext cx="10362895" cy="3683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Provided large language models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4"/>
          <p:cNvSpPr txBox="1"/>
          <p:nvPr/>
        </p:nvSpPr>
        <p:spPr>
          <a:xfrm>
            <a:off x="914400" y="1828800"/>
            <a:ext cx="10362895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section examines Transformer-based language models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Language models require significant computational resources for training and inference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Vocabulary construction often uses techniques like Byte-Pair Encoding (BPE) or Unigram Language Model (ULM)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Fine-tuning with custom datasets and objectives is used for specific applications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Language models are trained on extensive textual datasets and can perform various language processing tasks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5"/>
          <p:cNvSpPr txBox="1"/>
          <p:nvPr/>
        </p:nvSpPr>
        <p:spPr>
          <a:xfrm>
            <a:off x="914400" y="457200"/>
            <a:ext cx="1036289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Provided large language models - Image 1</a:t>
            </a:r>
            <a:endParaRPr/>
          </a:p>
        </p:txBody>
      </p:sp>
      <p:pic>
        <p:nvPicPr>
          <p:cNvPr descr="temp_full_img_0.png" id="169" name="Google Shape;16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9033" y="1828800"/>
            <a:ext cx="3773629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2018 large language models</a:t>
            </a:r>
            <a:endParaRPr/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914400" y="1828800"/>
            <a:ext cx="10362895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Large Language Models (LLMs) are pushing boundaries, but issues exist regarding their implementation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Concerns include improper use, unethical implementation, and compromised integrity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Research primarily focuses on established methodologies and might not include recent developments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Transformer-based language models are examined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Further development is needed for LLMs to reach their full potential, alongside ethical guideline establishment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Improves large language models</a:t>
            </a:r>
            <a:endParaRPr/>
          </a:p>
        </p:txBody>
      </p:sp>
      <p:sp>
        <p:nvSpPr>
          <p:cNvPr id="182" name="Google Shape;182;p2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914400" y="1828800"/>
            <a:ext cx="10362895" cy="2804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Large Language Models (LLMs) face challenges including improper use, unethical implementation, and compromised integrity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can generate text that seems plausible but contains incorrect or inappropriate information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are often fine-tuned with specific datasets and objectives for their intended applications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research may focus on established methodologies, potentially overlooking recent developments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Large language models</a:t>
            </a:r>
            <a:endParaRPr/>
          </a:p>
        </p:txBody>
      </p:sp>
      <p:sp>
        <p:nvSpPr>
          <p:cNvPr id="189" name="Google Shape;189;p2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8"/>
          <p:cNvSpPr txBox="1"/>
          <p:nvPr/>
        </p:nvSpPr>
        <p:spPr>
          <a:xfrm>
            <a:off x="914400" y="1828800"/>
            <a:ext cx="10362895" cy="28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and inference of Large Language Models (LLMs) require significant computational resources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examines Transformer-based language models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 techniques like Byte-Pair Encoding (BPE) and Unigram Language Model (ULM) are used for vocabulary construction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Various tokenization strategies have unique advantages and disadvantages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touches on language models used for code generation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Nlp ai models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914400" y="1828800"/>
            <a:ext cx="10362895" cy="3505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text provides an overview of Large Language Models (LLMs) within the context of Natural Language Processing (NLP)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highlights the progression of NLP and AI models, including the initial challenges and advancements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text mentions the use of neural networks and fine-tuning in models like BERT for NLP tasks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importance of developing new methodologies is emphasized for future advancements in NLP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text touches upon the use of deep learning algorithms and the significance of generative language models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2017 large language models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30"/>
          <p:cNvSpPr txBox="1"/>
          <p:nvPr/>
        </p:nvSpPr>
        <p:spPr>
          <a:xfrm>
            <a:off x="914400" y="1828800"/>
            <a:ext cx="10362895" cy="28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examines Transformer-based language models (LLMs)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 strategies are discussed in relation to LLMs, acknowledging their benefits and constraints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research primarily focuses on established methodologies and may not cover recent advancements in language models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have potential ethical concerns, including improper use and compromised integrity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development of LLMs requires significant computational resources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2022 improving language models</a:t>
            </a:r>
            <a:endParaRPr/>
          </a:p>
        </p:txBody>
      </p:sp>
      <p:sp>
        <p:nvSpPr>
          <p:cNvPr id="210" name="Google Shape;210;p3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1"/>
          <p:cNvSpPr txBox="1"/>
          <p:nvPr/>
        </p:nvSpPr>
        <p:spPr>
          <a:xfrm>
            <a:off x="914400" y="1828800"/>
            <a:ext cx="10362895" cy="3505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analyzes language models, focusing on challenges and limitations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Language models are trained on extensive textual datasets and used for various language processing tasks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Tokenization, the process of breaking down text into tokens, is a fundamental component of language models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research may focus on established methodologies and might not cover recent advancements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Addressing limitations and ethical issues in natural language processing requires significant effort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Llms conventional language models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4"/>
          <p:cNvSpPr txBox="1"/>
          <p:nvPr/>
        </p:nvSpPr>
        <p:spPr>
          <a:xfrm>
            <a:off x="914400" y="1828800"/>
            <a:ext cx="10362895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and inference of LLMs require considerable computational resources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Progress in LLMs has been achieved by improving pre-training techniques and expanding training datasets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Pre-trained language models (PLMs) have become prevalent since the late 2010s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PLMs learn universal language representations from extensive data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advancement of LLMs depends on the availability of pre-trained datasets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2019 large language models</a:t>
            </a:r>
            <a:endParaRPr/>
          </a:p>
        </p:txBody>
      </p:sp>
      <p:sp>
        <p:nvSpPr>
          <p:cNvPr id="217" name="Google Shape;217;p3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914400" y="1828800"/>
            <a:ext cx="10362895" cy="3505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discusses challenges related to large language models (LLMs)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Concerns about LLMs include improper use, unethical implementation, and compromised integrity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research may focus on established methodologies, potentially overlooking recent developments in the rapidly evolving field of language models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Transformer-based language models and their architectures are examined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Further development of LLMs is needed, with the need to address issues such as the production of incorrect or inappropriate text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Llms various nlp tasks</a:t>
            </a:r>
            <a:endParaRPr/>
          </a:p>
        </p:txBody>
      </p:sp>
      <p:sp>
        <p:nvSpPr>
          <p:cNvPr id="224" name="Google Shape;224;p3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3"/>
          <p:cNvSpPr txBox="1"/>
          <p:nvPr/>
        </p:nvSpPr>
        <p:spPr>
          <a:xfrm>
            <a:off x="914400" y="1828800"/>
            <a:ext cx="10362895" cy="3505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NLP applications face obstacles due to language complexity and computational demands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can be applied to NLP tasks by reformulating them as text generation challenges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LLMs' architectures and parameter spaces are complex and inaccessible, limiting the use of some NLP methods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and inference of LLMs require substantial computational resources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can generate human-like language and have shown recent progress in NLP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Language models llms various</a:t>
            </a:r>
            <a:endParaRPr/>
          </a:p>
        </p:txBody>
      </p:sp>
      <p:sp>
        <p:nvSpPr>
          <p:cNvPr id="231" name="Google Shape;231;p3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4"/>
          <p:cNvSpPr txBox="1"/>
          <p:nvPr/>
        </p:nvSpPr>
        <p:spPr>
          <a:xfrm>
            <a:off x="914400" y="1828800"/>
            <a:ext cx="10362895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and inference of Large Language Models (LLMs) require significant computational resources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Progress in LLMs has been achieved through improved pre-training techniques and expanding the training data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Transformer-based language models are examined and summarized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LLMs' architecture and parameter space complexity limits the influence of certain methods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Visual Language Models (VLMs) draw inspiration from pre-trained models in computer vision (CV) and natural language processing (NLP)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Creating large language models</a:t>
            </a:r>
            <a:endParaRPr/>
          </a:p>
        </p:txBody>
      </p:sp>
      <p:sp>
        <p:nvSpPr>
          <p:cNvPr id="238" name="Google Shape;238;p3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5"/>
          <p:cNvSpPr txBox="1"/>
          <p:nvPr/>
        </p:nvSpPr>
        <p:spPr>
          <a:xfrm>
            <a:off x="914400" y="1828800"/>
            <a:ext cx="10362895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 strategies are important and have different benefits and constraints, influencing language modeling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examines Transformer-based language models (LLMs)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mentions potential issues with LLMs, including misuse, ethical concerns, and compromised integrity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limitation of the research is that it might not include recent developments in the quickly evolving field of LLMs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and inference of large language models require significant computational resources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Language models llms</a:t>
            </a:r>
            <a:endParaRPr/>
          </a:p>
        </p:txBody>
      </p:sp>
      <p:sp>
        <p:nvSpPr>
          <p:cNvPr id="245" name="Google Shape;245;p3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6"/>
          <p:cNvSpPr txBox="1"/>
          <p:nvPr/>
        </p:nvSpPr>
        <p:spPr>
          <a:xfrm>
            <a:off x="914400" y="1828800"/>
            <a:ext cx="10362895" cy="2590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and inference of Large Language Models (LLMs) require significant computational resources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Transformer-based language models are examined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don't benefit from certain methods due to architectural complexity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is limited influence over LLM models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are improving in discerning true statements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Language modeling mlm</a:t>
            </a:r>
            <a:endParaRPr/>
          </a:p>
        </p:txBody>
      </p:sp>
      <p:sp>
        <p:nvSpPr>
          <p:cNvPr id="252" name="Google Shape;252;p3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37"/>
          <p:cNvSpPr txBox="1"/>
          <p:nvPr/>
        </p:nvSpPr>
        <p:spPr>
          <a:xfrm>
            <a:off x="914400" y="1828800"/>
            <a:ext cx="10362895" cy="2590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analysis focuses on challenges within the language model domain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research primarily uses established methodologies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Vocabulary construction techniques like BPE and ULM are utilized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Sentence modeling provides insights into semantic meaning and aids software development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 is a crucial step in language models, involving the division of text into tokens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Llm technology evolving nlp</a:t>
            </a:r>
            <a:endParaRPr/>
          </a:p>
        </p:txBody>
      </p:sp>
      <p:sp>
        <p:nvSpPr>
          <p:cNvPr id="259" name="Google Shape;259;p3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38"/>
          <p:cNvSpPr txBox="1"/>
          <p:nvPr/>
        </p:nvSpPr>
        <p:spPr>
          <a:xfrm>
            <a:off x="914400" y="1828800"/>
            <a:ext cx="10362895" cy="3505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are a prominent area within NLP and are capable of generating human-like language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Understanding the capabilities and limitations of LLMs is crucial for maximizing their utility in NLP tasks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NLP faces obstacles due to the intricacies of language and computational demands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discusses challenges and limitations in existing LLM models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current state of LLM technology and the evolving NLP landscape are key areas of focus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Large language models llms</a:t>
            </a:r>
            <a:endParaRPr/>
          </a:p>
        </p:txBody>
      </p:sp>
      <p:sp>
        <p:nvSpPr>
          <p:cNvPr id="266" name="Google Shape;266;p3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39"/>
          <p:cNvSpPr txBox="1"/>
          <p:nvPr/>
        </p:nvSpPr>
        <p:spPr>
          <a:xfrm>
            <a:off x="914400" y="1828800"/>
            <a:ext cx="10362895" cy="28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and inference of Large Language Models (LLMs) require considerable computational resources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examines Transformer-based language models (LLMs)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LLMs' architecture complexity limits the influence of certain methods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Improvements in LLMs are achieved through pre-training techniques and expanded training data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discusses technical frameworks and surveys related to LLMs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Llms large language models</a:t>
            </a:r>
            <a:endParaRPr/>
          </a:p>
        </p:txBody>
      </p:sp>
      <p:sp>
        <p:nvSpPr>
          <p:cNvPr id="273" name="Google Shape;273;p4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40"/>
          <p:cNvSpPr txBox="1"/>
          <p:nvPr/>
        </p:nvSpPr>
        <p:spPr>
          <a:xfrm>
            <a:off x="914400" y="1828800"/>
            <a:ext cx="10362895" cy="3505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and inference of LLMs require considerable computational resources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discusses Large Language Models (LLMs) and their functionalities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are examined through the lens of Transformer-based language models and their architectures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Current language models (LMs) are utilized for specific tasks like code generation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may not benefit from certain methods due to their complex architecture and parameter space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Vey large language models</a:t>
            </a:r>
            <a:endParaRPr/>
          </a:p>
        </p:txBody>
      </p:sp>
      <p:sp>
        <p:nvSpPr>
          <p:cNvPr id="280" name="Google Shape;280;p4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41"/>
          <p:cNvSpPr txBox="1"/>
          <p:nvPr/>
        </p:nvSpPr>
        <p:spPr>
          <a:xfrm>
            <a:off x="914400" y="1828800"/>
            <a:ext cx="10362895" cy="3505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and inference of Large Language Models (LLMs) require significant computational resources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Transformer-based language models are examined and synopses are provided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 techniques like Byte-Pair Encoding (BPE) and Unigram Language Model (ULM) are used to build vocabularies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have advanced by improving pre-training methods and expanding training data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LLMs involves managing large datasets and optimizing model parameters, which can be computationally intensive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914400" y="457200"/>
            <a:ext cx="1036289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conventional language models - Image 1</a:t>
            </a:r>
            <a:endParaRPr/>
          </a:p>
        </p:txBody>
      </p:sp>
      <p:pic>
        <p:nvPicPr>
          <p:cNvPr descr="temp_full_img_0.png" id="99" name="Google Shape;9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5082" y="1828800"/>
            <a:ext cx="8441531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914400" y="457200"/>
            <a:ext cx="1036289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conventional language models - Image 2</a:t>
            </a:r>
            <a:endParaRPr/>
          </a:p>
        </p:txBody>
      </p:sp>
      <p:pic>
        <p:nvPicPr>
          <p:cNvPr descr="temp_full_img_1.png" id="106" name="Google Shape;10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51851" y="1828800"/>
            <a:ext cx="3487993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914400" y="457200"/>
            <a:ext cx="1036289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Llms conventional language models - Image 3</a:t>
            </a:r>
            <a:endParaRPr/>
          </a:p>
        </p:txBody>
      </p:sp>
      <p:pic>
        <p:nvPicPr>
          <p:cNvPr descr="temp_full_img_2.png" id="113" name="Google Shape;11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3077038"/>
            <a:ext cx="10362895" cy="2075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en-US" sz="3000">
                <a:latin typeface="Arial"/>
                <a:ea typeface="Arial"/>
                <a:cs typeface="Arial"/>
                <a:sym typeface="Arial"/>
              </a:rPr>
              <a:t>Language model employs deep</a:t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914400" y="1828800"/>
            <a:ext cx="10362895" cy="2804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document analyzes challenges related to language models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 techniques like Byte-Pair Encoding (BPE) and Unigram Language Model (ULM) are used to create vocabularies for language models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 involves breaking text into tokens, which are fundamental components for language models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research focuses on established methodologies and may not include recent developments in language models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914400" y="457200"/>
            <a:ext cx="1036289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Language model employs deep - Image 1</a:t>
            </a:r>
            <a:endParaRPr/>
          </a:p>
        </p:txBody>
      </p:sp>
      <p:pic>
        <p:nvPicPr>
          <p:cNvPr descr="temp_full_img_0.png" id="127" name="Google Shape;12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2024682"/>
            <a:ext cx="10362895" cy="4180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914400" y="457200"/>
            <a:ext cx="1036289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Language model employs deep - Image 2</a:t>
            </a:r>
            <a:endParaRPr/>
          </a:p>
        </p:txBody>
      </p:sp>
      <p:pic>
        <p:nvPicPr>
          <p:cNvPr descr="temp_full_img_1.png" id="134" name="Google Shape;13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92681" y="1828800"/>
            <a:ext cx="2806332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914400" y="457200"/>
            <a:ext cx="1036289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Language model employs deep - Image 3</a:t>
            </a:r>
            <a:endParaRPr/>
          </a:p>
        </p:txBody>
      </p:sp>
      <p:pic>
        <p:nvPicPr>
          <p:cNvPr descr="temp_full_img_2.png" id="141" name="Google Shape;14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08611" y="1828800"/>
            <a:ext cx="3574472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